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embeddedFontLst>
    <p:embeddedFont>
      <p:font typeface="Abadi Extra Light" panose="020B0204020104020204" pitchFamily="34" charset="0"/>
      <p:regular r:id="rId20"/>
    </p:embeddedFont>
    <p:embeddedFont>
      <p:font typeface="나눔고딕 ExtraBold" panose="020D0904000000000000" pitchFamily="50" charset="-127"/>
      <p:bold r:id="rId21"/>
    </p:embeddedFont>
    <p:embeddedFont>
      <p:font typeface="나눔바른고딕" panose="020B0603020101020101" pitchFamily="50" charset="-127"/>
      <p:regular r:id="rId22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여기어때 잘난체 OTF" panose="020B0600000101010101" pitchFamily="34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949" y="-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2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2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1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44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41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3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microsoft.com/office/2007/relationships/hdphoto" Target="../media/hdphoto4.wdp"/><Relationship Id="rId9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64.png"/><Relationship Id="rId5" Type="http://schemas.openxmlformats.org/officeDocument/2006/relationships/image" Target="../media/image9.png"/><Relationship Id="rId10" Type="http://schemas.openxmlformats.org/officeDocument/2006/relationships/image" Target="../media/image63.svg"/><Relationship Id="rId4" Type="http://schemas.openxmlformats.org/officeDocument/2006/relationships/image" Target="../media/image8.sv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5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sv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특성화고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창의아이디어경진대회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r>
              <a:rPr lang="ko-KR" altLang="en-US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NFC, QR Code and WIFI Captive portal</a:t>
            </a:r>
            <a:endParaRPr lang="ko-KR" altLang="en-US" sz="1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8F97A4-B948-44E8-B0F4-5A0F9B3E87AB}"/>
              </a:ext>
            </a:extLst>
          </p:cNvPr>
          <p:cNvGrpSpPr/>
          <p:nvPr/>
        </p:nvGrpSpPr>
        <p:grpSpPr>
          <a:xfrm>
            <a:off x="1063961" y="1130225"/>
            <a:ext cx="2572894" cy="5145788"/>
            <a:chOff x="1063961" y="1130225"/>
            <a:chExt cx="2572894" cy="51457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378FB76-170A-45BE-B600-09E193E38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961" y="1130225"/>
              <a:ext cx="2572894" cy="5145788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3CB3124-E14E-4F67-AA1E-5C36572CF6BA}"/>
                </a:ext>
              </a:extLst>
            </p:cNvPr>
            <p:cNvGrpSpPr/>
            <p:nvPr/>
          </p:nvGrpSpPr>
          <p:grpSpPr>
            <a:xfrm>
              <a:off x="2235199" y="1640840"/>
              <a:ext cx="1354779" cy="279400"/>
              <a:chOff x="2235199" y="1640840"/>
              <a:chExt cx="1354779" cy="2794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2A68E37-7508-4855-B1A3-548983E83411}"/>
                  </a:ext>
                </a:extLst>
              </p:cNvPr>
              <p:cNvSpPr/>
              <p:nvPr/>
            </p:nvSpPr>
            <p:spPr>
              <a:xfrm>
                <a:off x="3119119" y="1645920"/>
                <a:ext cx="470859" cy="274320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8730A101-298E-423B-95E9-75F5EEBEFC6D}"/>
                  </a:ext>
                </a:extLst>
              </p:cNvPr>
              <p:cNvCxnSpPr/>
              <p:nvPr/>
            </p:nvCxnSpPr>
            <p:spPr>
              <a:xfrm>
                <a:off x="2235199" y="1640840"/>
                <a:ext cx="853440" cy="142240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E4DA15D-1EDF-4B13-BC33-9C396489BF5A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2C6248-FF1A-4F20-81E7-9D27C377988F}"/>
              </a:ext>
            </a:extLst>
          </p:cNvPr>
          <p:cNvGrpSpPr/>
          <p:nvPr/>
        </p:nvGrpSpPr>
        <p:grpSpPr>
          <a:xfrm>
            <a:off x="4800333" y="1130225"/>
            <a:ext cx="2596690" cy="5145788"/>
            <a:chOff x="4800333" y="1130225"/>
            <a:chExt cx="2596690" cy="51457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31F3BAF-F56D-4EA2-887A-DFD200CB1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129" y="1130225"/>
              <a:ext cx="2572894" cy="5145788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7BB95C-5C43-4D6D-8546-8063B676B945}"/>
                </a:ext>
              </a:extLst>
            </p:cNvPr>
            <p:cNvGrpSpPr/>
            <p:nvPr/>
          </p:nvGrpSpPr>
          <p:grpSpPr>
            <a:xfrm>
              <a:off x="4800333" y="2773393"/>
              <a:ext cx="2545080" cy="1016085"/>
              <a:chOff x="4800333" y="2773393"/>
              <a:chExt cx="2545080" cy="1016085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2F9E2E8-46A1-4123-9F35-621D2BD872E7}"/>
                  </a:ext>
                </a:extLst>
              </p:cNvPr>
              <p:cNvSpPr/>
              <p:nvPr/>
            </p:nvSpPr>
            <p:spPr>
              <a:xfrm>
                <a:off x="4800333" y="3515158"/>
                <a:ext cx="2545080" cy="274320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3C95802F-AA91-4A19-B95E-7B1FD1992E36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>
                <a:off x="5262901" y="3083087"/>
                <a:ext cx="775855" cy="156467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A6BC464-2653-4DBD-8817-EA8A20B89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93" y="1130225"/>
            <a:ext cx="2572894" cy="514578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5A9F00-4CD6-4A84-93E6-4939BFEFBD6C}"/>
              </a:ext>
            </a:extLst>
          </p:cNvPr>
          <p:cNvSpPr/>
          <p:nvPr/>
        </p:nvSpPr>
        <p:spPr>
          <a:xfrm>
            <a:off x="7557512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8CECC8-1F08-401D-82BA-984A115A41F1}"/>
              </a:ext>
            </a:extLst>
          </p:cNvPr>
          <p:cNvGrpSpPr/>
          <p:nvPr/>
        </p:nvGrpSpPr>
        <p:grpSpPr>
          <a:xfrm>
            <a:off x="8610376" y="2910144"/>
            <a:ext cx="2545080" cy="1064459"/>
            <a:chOff x="8610376" y="2910144"/>
            <a:chExt cx="2545080" cy="106445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EFD0C5-B1B8-42E7-B108-E46543F83BAD}"/>
                </a:ext>
              </a:extLst>
            </p:cNvPr>
            <p:cNvSpPr/>
            <p:nvPr/>
          </p:nvSpPr>
          <p:spPr>
            <a:xfrm>
              <a:off x="8610376" y="3591023"/>
              <a:ext cx="2545080" cy="38358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A34EA26-0CF6-428A-9A1C-83EED627102D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0036794" y="3219838"/>
              <a:ext cx="775855" cy="15646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B4667B7-9B6B-4EFB-9AFF-330056E3ED11}"/>
              </a:ext>
            </a:extLst>
          </p:cNvPr>
          <p:cNvGrpSpPr/>
          <p:nvPr/>
        </p:nvGrpSpPr>
        <p:grpSpPr>
          <a:xfrm>
            <a:off x="8604154" y="3322978"/>
            <a:ext cx="2545080" cy="1055952"/>
            <a:chOff x="8604154" y="3322978"/>
            <a:chExt cx="2545080" cy="105595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8980A73-E800-446E-A72C-B55A36C164CD}"/>
                </a:ext>
              </a:extLst>
            </p:cNvPr>
            <p:cNvSpPr/>
            <p:nvPr/>
          </p:nvSpPr>
          <p:spPr>
            <a:xfrm>
              <a:off x="8604154" y="3995350"/>
              <a:ext cx="2545080" cy="38358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32A6166-BEB1-4FA5-9F00-09BF49AE3C74}"/>
                </a:ext>
              </a:extLst>
            </p:cNvPr>
            <p:cNvCxnSpPr>
              <a:cxnSpLocks/>
            </p:cNvCxnSpPr>
            <p:nvPr/>
          </p:nvCxnSpPr>
          <p:spPr>
            <a:xfrm rot="7200000">
              <a:off x="10242540" y="3632672"/>
              <a:ext cx="775855" cy="156467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A20461-47FF-48A1-863E-F83F4857DD54}"/>
              </a:ext>
            </a:extLst>
          </p:cNvPr>
          <p:cNvGrpSpPr/>
          <p:nvPr/>
        </p:nvGrpSpPr>
        <p:grpSpPr>
          <a:xfrm>
            <a:off x="1158240" y="1254761"/>
            <a:ext cx="2573020" cy="5146040"/>
            <a:chOff x="1158240" y="1254761"/>
            <a:chExt cx="2573020" cy="5146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DB1385-775A-451B-8A71-58530D59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" y="1254761"/>
              <a:ext cx="2573020" cy="51460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15E202-D953-4D7B-BECB-39A467B5310E}"/>
                </a:ext>
              </a:extLst>
            </p:cNvPr>
            <p:cNvSpPr/>
            <p:nvPr/>
          </p:nvSpPr>
          <p:spPr>
            <a:xfrm>
              <a:off x="3212426" y="1757889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FC190D8-95BD-4DF1-B120-60DFEF766124}"/>
                </a:ext>
              </a:extLst>
            </p:cNvPr>
            <p:cNvCxnSpPr/>
            <p:nvPr/>
          </p:nvCxnSpPr>
          <p:spPr>
            <a:xfrm>
              <a:off x="2328506" y="1752809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417281-C099-4E2B-AD9C-8FB01547891F}"/>
              </a:ext>
            </a:extLst>
          </p:cNvPr>
          <p:cNvGrpSpPr/>
          <p:nvPr/>
        </p:nvGrpSpPr>
        <p:grpSpPr>
          <a:xfrm>
            <a:off x="4809490" y="1254761"/>
            <a:ext cx="2573020" cy="5146040"/>
            <a:chOff x="4809490" y="1254761"/>
            <a:chExt cx="2573020" cy="51460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3C71CA-4A14-4703-98E2-337DBFBC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490" y="1254761"/>
              <a:ext cx="2573020" cy="51460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B5CD7-DFEA-4C32-BDAF-CC129772DA30}"/>
                </a:ext>
              </a:extLst>
            </p:cNvPr>
            <p:cNvSpPr/>
            <p:nvPr/>
          </p:nvSpPr>
          <p:spPr>
            <a:xfrm>
              <a:off x="6888689" y="2634964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6042C0F-F3D4-4A16-8814-02F63027155A}"/>
                </a:ext>
              </a:extLst>
            </p:cNvPr>
            <p:cNvCxnSpPr/>
            <p:nvPr/>
          </p:nvCxnSpPr>
          <p:spPr>
            <a:xfrm>
              <a:off x="6004769" y="2629884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C8BF00E-B16B-490E-B01A-83361E592CB6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006D09-0325-45B4-9A6C-DF145A4D7E6A}"/>
              </a:ext>
            </a:extLst>
          </p:cNvPr>
          <p:cNvSpPr/>
          <p:nvPr/>
        </p:nvSpPr>
        <p:spPr>
          <a:xfrm>
            <a:off x="7487751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DC3C46-05B6-4CE5-BD04-356D14F46838}"/>
              </a:ext>
            </a:extLst>
          </p:cNvPr>
          <p:cNvGrpSpPr/>
          <p:nvPr/>
        </p:nvGrpSpPr>
        <p:grpSpPr>
          <a:xfrm>
            <a:off x="8460740" y="1254761"/>
            <a:ext cx="2573020" cy="5146040"/>
            <a:chOff x="8460740" y="1254761"/>
            <a:chExt cx="2573020" cy="51460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B257F1-9394-4B93-872B-F8F5560C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740" y="1254761"/>
              <a:ext cx="2573020" cy="514604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E0A498-2800-417E-B186-AD5CD20ADAEF}"/>
                </a:ext>
              </a:extLst>
            </p:cNvPr>
            <p:cNvSpPr/>
            <p:nvPr/>
          </p:nvSpPr>
          <p:spPr>
            <a:xfrm>
              <a:off x="8524449" y="2685764"/>
              <a:ext cx="1899711" cy="44351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D5AA69E-F381-488A-B1E2-6F8D1A4F1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7F326-87AC-47DA-B77C-3CD71CAD885E}"/>
              </a:ext>
            </a:extLst>
          </p:cNvPr>
          <p:cNvGrpSpPr/>
          <p:nvPr/>
        </p:nvGrpSpPr>
        <p:grpSpPr>
          <a:xfrm>
            <a:off x="6093342" y="1444404"/>
            <a:ext cx="4128846" cy="4128846"/>
            <a:chOff x="6096000" y="1489634"/>
            <a:chExt cx="4128846" cy="41288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CC8BC0E-3B23-42DC-BADC-FAA73CA801E8}"/>
                </a:ext>
              </a:extLst>
            </p:cNvPr>
            <p:cNvGrpSpPr/>
            <p:nvPr/>
          </p:nvGrpSpPr>
          <p:grpSpPr>
            <a:xfrm>
              <a:off x="6096000" y="1489634"/>
              <a:ext cx="4128846" cy="4128846"/>
              <a:chOff x="6096000" y="1489634"/>
              <a:chExt cx="4128846" cy="412884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4E17064-4221-469E-85FB-1AE1125F38B0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800A92-B643-44BE-94E0-00326BEF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333" y="2843775"/>
              <a:ext cx="1170450" cy="117045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8836866-D31A-4E03-A64C-EB6EDB77A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895" y="1250096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42461 0.0513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41471 -0.05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983AE-5B47-4AD7-A2C8-241C71C4B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5AEB0C-A228-4941-9EF9-DBDFA3FEE2D2}"/>
              </a:ext>
            </a:extLst>
          </p:cNvPr>
          <p:cNvGrpSpPr/>
          <p:nvPr/>
        </p:nvGrpSpPr>
        <p:grpSpPr>
          <a:xfrm>
            <a:off x="6093342" y="1460979"/>
            <a:ext cx="4128846" cy="4128846"/>
            <a:chOff x="6112787" y="1390646"/>
            <a:chExt cx="4128846" cy="412884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AF6C50-2C7A-46AA-9D56-41B6ABE82E14}"/>
                </a:ext>
              </a:extLst>
            </p:cNvPr>
            <p:cNvSpPr/>
            <p:nvPr/>
          </p:nvSpPr>
          <p:spPr>
            <a:xfrm>
              <a:off x="7720010" y="1666240"/>
              <a:ext cx="914400" cy="264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DBCCD4-AF0B-4D31-9686-373463755B17}"/>
                </a:ext>
              </a:extLst>
            </p:cNvPr>
            <p:cNvGrpSpPr/>
            <p:nvPr/>
          </p:nvGrpSpPr>
          <p:grpSpPr>
            <a:xfrm>
              <a:off x="6112787" y="1390646"/>
              <a:ext cx="4128846" cy="4128846"/>
              <a:chOff x="6112787" y="1390646"/>
              <a:chExt cx="4128846" cy="4128846"/>
            </a:xfrm>
          </p:grpSpPr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12787" y="1390646"/>
                <a:ext cx="4128846" cy="4128846"/>
              </a:xfrm>
              <a:prstGeom prst="rect">
                <a:avLst/>
              </a:prstGeom>
            </p:spPr>
          </p:pic>
          <p:pic>
            <p:nvPicPr>
              <p:cNvPr id="5" name="그래픽 4" descr="카메라">
                <a:extLst>
                  <a:ext uri="{FF2B5EF4-FFF2-40B4-BE49-F238E27FC236}">
                    <a16:creationId xmlns:a16="http://schemas.microsoft.com/office/drawing/2014/main" id="{574DA830-CD30-46B4-A95B-84FB014E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20010" y="297180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A416017-D320-4A16-887F-D6E62667C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161" y="2318351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8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42174 0.21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42266 -0.20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design thinkingì ëí ì´ë¯¸ì§ ê²ìê²°ê³¼">
            <a:extLst>
              <a:ext uri="{FF2B5EF4-FFF2-40B4-BE49-F238E27FC236}">
                <a16:creationId xmlns:a16="http://schemas.microsoft.com/office/drawing/2014/main" id="{0DE205B5-53B3-4373-8CF8-2731213D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8" y="1346153"/>
            <a:ext cx="10810323" cy="447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53B9D17-12EB-4EEC-A160-0B57A021C9DD}"/>
              </a:ext>
            </a:extLst>
          </p:cNvPr>
          <p:cNvSpPr/>
          <p:nvPr/>
        </p:nvSpPr>
        <p:spPr>
          <a:xfrm>
            <a:off x="600499" y="1334075"/>
            <a:ext cx="10991002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b="0" cap="none" spc="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Metro Helper</a:t>
            </a:r>
          </a:p>
        </p:txBody>
      </p:sp>
    </p:spTree>
    <p:extLst>
      <p:ext uri="{BB962C8B-B14F-4D97-AF65-F5344CB8AC3E}">
        <p14:creationId xmlns:p14="http://schemas.microsoft.com/office/powerpoint/2010/main" val="8995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15B943-A0DA-44CE-9DF7-4D8811013D4A}"/>
              </a:ext>
            </a:extLst>
          </p:cNvPr>
          <p:cNvGrpSpPr/>
          <p:nvPr/>
        </p:nvGrpSpPr>
        <p:grpSpPr>
          <a:xfrm>
            <a:off x="457200" y="1902372"/>
            <a:ext cx="11183677" cy="2970638"/>
            <a:chOff x="457200" y="1902372"/>
            <a:chExt cx="11183677" cy="2970638"/>
          </a:xfrm>
        </p:grpSpPr>
        <p:pic>
          <p:nvPicPr>
            <p:cNvPr id="12" name="그래픽 11" descr="비행기">
              <a:extLst>
                <a:ext uri="{FF2B5EF4-FFF2-40B4-BE49-F238E27FC236}">
                  <a16:creationId xmlns:a16="http://schemas.microsoft.com/office/drawing/2014/main" id="{F56D37EF-01C3-48D6-B4DD-18CB4145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1902372"/>
              <a:ext cx="2970638" cy="2970638"/>
            </a:xfrm>
            <a:prstGeom prst="rect">
              <a:avLst/>
            </a:prstGeom>
          </p:spPr>
        </p:pic>
        <p:pic>
          <p:nvPicPr>
            <p:cNvPr id="14" name="그래픽 13" descr="크루즈">
              <a:extLst>
                <a:ext uri="{FF2B5EF4-FFF2-40B4-BE49-F238E27FC236}">
                  <a16:creationId xmlns:a16="http://schemas.microsoft.com/office/drawing/2014/main" id="{FBA6888F-BB86-4DE3-A6D0-B7690C5F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0239" y="1902372"/>
              <a:ext cx="2970638" cy="2970638"/>
            </a:xfrm>
            <a:prstGeom prst="rect">
              <a:avLst/>
            </a:prstGeom>
          </p:spPr>
        </p:pic>
        <p:pic>
          <p:nvPicPr>
            <p:cNvPr id="16" name="그래픽 15" descr="버스">
              <a:extLst>
                <a:ext uri="{FF2B5EF4-FFF2-40B4-BE49-F238E27FC236}">
                  <a16:creationId xmlns:a16="http://schemas.microsoft.com/office/drawing/2014/main" id="{D4FEC580-DC84-4DFD-96EC-D671F91D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9601" y="1902372"/>
              <a:ext cx="2970638" cy="2970638"/>
            </a:xfrm>
            <a:prstGeom prst="rect">
              <a:avLst/>
            </a:prstGeom>
          </p:spPr>
        </p:pic>
        <p:pic>
          <p:nvPicPr>
            <p:cNvPr id="18" name="그래픽 17" descr="택시">
              <a:extLst>
                <a:ext uri="{FF2B5EF4-FFF2-40B4-BE49-F238E27FC236}">
                  <a16:creationId xmlns:a16="http://schemas.microsoft.com/office/drawing/2014/main" id="{C495F107-60DB-49C3-9CAF-A6449669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03401" y="1902372"/>
              <a:ext cx="2970638" cy="2970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69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96F78A-7E72-498E-8BDD-20C0759E48F3}"/>
              </a:ext>
            </a:extLst>
          </p:cNvPr>
          <p:cNvGrpSpPr/>
          <p:nvPr/>
        </p:nvGrpSpPr>
        <p:grpSpPr>
          <a:xfrm>
            <a:off x="1213216" y="1731240"/>
            <a:ext cx="3429904" cy="3395519"/>
            <a:chOff x="5001014" y="532177"/>
            <a:chExt cx="4566865" cy="4458782"/>
          </a:xfrm>
        </p:grpSpPr>
        <p:pic>
          <p:nvPicPr>
            <p:cNvPr id="13" name="그래픽 12" descr="수신기">
              <a:extLst>
                <a:ext uri="{FF2B5EF4-FFF2-40B4-BE49-F238E27FC236}">
                  <a16:creationId xmlns:a16="http://schemas.microsoft.com/office/drawing/2014/main" id="{707596B5-14D0-4995-BA53-D9B94B68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1014" y="1786700"/>
              <a:ext cx="3204259" cy="3204259"/>
            </a:xfrm>
            <a:prstGeom prst="rect">
              <a:avLst/>
            </a:prstGeom>
          </p:spPr>
        </p:pic>
        <p:pic>
          <p:nvPicPr>
            <p:cNvPr id="15" name="그래픽 14" descr="사이렌">
              <a:extLst>
                <a:ext uri="{FF2B5EF4-FFF2-40B4-BE49-F238E27FC236}">
                  <a16:creationId xmlns:a16="http://schemas.microsoft.com/office/drawing/2014/main" id="{EEF4F562-8628-40E8-9DBF-816910F3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41975" y="532177"/>
              <a:ext cx="3425904" cy="342590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A7A51E-9ED3-49A9-8C23-26A86B471005}"/>
              </a:ext>
            </a:extLst>
          </p:cNvPr>
          <p:cNvGrpSpPr/>
          <p:nvPr/>
        </p:nvGrpSpPr>
        <p:grpSpPr>
          <a:xfrm>
            <a:off x="5094255" y="1538390"/>
            <a:ext cx="4023941" cy="4066857"/>
            <a:chOff x="5094255" y="1538390"/>
            <a:chExt cx="4023941" cy="4066857"/>
          </a:xfrm>
        </p:grpSpPr>
        <p:pic>
          <p:nvPicPr>
            <p:cNvPr id="3" name="그래픽 2" descr="채우기 없는 웃는 얼굴">
              <a:extLst>
                <a:ext uri="{FF2B5EF4-FFF2-40B4-BE49-F238E27FC236}">
                  <a16:creationId xmlns:a16="http://schemas.microsoft.com/office/drawing/2014/main" id="{7A6B73B2-C6D6-4FA2-ABAE-48C99754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94255" y="1538390"/>
              <a:ext cx="2486116" cy="2486116"/>
            </a:xfrm>
            <a:prstGeom prst="rect">
              <a:avLst/>
            </a:prstGeom>
          </p:spPr>
        </p:pic>
        <p:pic>
          <p:nvPicPr>
            <p:cNvPr id="5" name="그래픽 4" descr="콜 센터">
              <a:extLst>
                <a:ext uri="{FF2B5EF4-FFF2-40B4-BE49-F238E27FC236}">
                  <a16:creationId xmlns:a16="http://schemas.microsoft.com/office/drawing/2014/main" id="{35DDA9DE-D237-457B-A447-1A70259A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32080" y="3119131"/>
              <a:ext cx="2486116" cy="2486116"/>
            </a:xfrm>
            <a:prstGeom prst="rect">
              <a:avLst/>
            </a:prstGeom>
          </p:spPr>
        </p:pic>
      </p:grpSp>
      <p:pic>
        <p:nvPicPr>
          <p:cNvPr id="17" name="그래픽 16" descr="전구 및 기어">
            <a:extLst>
              <a:ext uri="{FF2B5EF4-FFF2-40B4-BE49-F238E27FC236}">
                <a16:creationId xmlns:a16="http://schemas.microsoft.com/office/drawing/2014/main" id="{377CDDFA-0CEC-42EE-9067-F4F3B5964A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8867" y="1250096"/>
            <a:ext cx="2486116" cy="24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7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C0A991-063A-4147-8741-5812A9DF5CFC}"/>
              </a:ext>
            </a:extLst>
          </p:cNvPr>
          <p:cNvSpPr/>
          <p:nvPr/>
        </p:nvSpPr>
        <p:spPr>
          <a:xfrm>
            <a:off x="600499" y="2423914"/>
            <a:ext cx="10991002" cy="21698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en-US" altLang="ko-KR" sz="13500" b="0" cap="none" spc="0" dirty="0">
              <a:ln w="0"/>
              <a:solidFill>
                <a:srgbClr val="29389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6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6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활용방안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702" y="1747679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방안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활용방안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526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679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pic>
        <p:nvPicPr>
          <p:cNvPr id="2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F8784E69-D244-4D7E-8B4A-A7AE5712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75" y="1076392"/>
            <a:ext cx="9351569" cy="52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8830"/>
            <a:chOff x="3153261" y="1638689"/>
            <a:chExt cx="6581399" cy="274777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b="1" dirty="0">
                  <a:ln w="0"/>
                  <a:latin typeface="Abadi Extra Light" panose="020B0604020202020204" pitchFamily="34" charset="0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1" cap="none" spc="0" dirty="0">
                <a:ln w="0"/>
                <a:latin typeface="Abadi Extra Light" panose="020B0604020202020204" pitchFamily="34" charset="0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805642" y="3081492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b="1" cap="none" spc="0" dirty="0">
                  <a:ln w="0"/>
                  <a:latin typeface="Abadi Extra Light" panose="020B0204020104020204" pitchFamily="34" charset="0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466CE726-1DD5-4E90-BB79-24469C2F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747" y="1903977"/>
            <a:ext cx="7704628" cy="43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884764" y="1250095"/>
            <a:ext cx="3837223" cy="4527612"/>
            <a:chOff x="621716" y="1250095"/>
            <a:chExt cx="3837223" cy="452761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3837223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858939" y="2177707"/>
              <a:ext cx="3600000" cy="3600000"/>
              <a:chOff x="3869280" y="1716653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3869280" y="1716653"/>
                <a:ext cx="3600000" cy="3600000"/>
                <a:chOff x="3869280" y="1716653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69280" y="1716653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33988" y="2031706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565897" y="2136338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197563" y="3152001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9280" y="4013775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7316525" y="1250095"/>
            <a:ext cx="4113741" cy="4196013"/>
            <a:chOff x="7460731" y="1217476"/>
            <a:chExt cx="4113741" cy="419601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7460731" y="1217476"/>
              <a:ext cx="4113741" cy="1920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4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9200" y="3429000"/>
              <a:ext cx="3856497" cy="1984489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5300A5-1563-4200-85D6-2666AD31DB5A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38EF854-5107-413A-9BC7-F41A729A4C71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21" name="모서리가 둥근 직사각형 23">
                <a:extLst>
                  <a:ext uri="{FF2B5EF4-FFF2-40B4-BE49-F238E27FC236}">
                    <a16:creationId xmlns:a16="http://schemas.microsoft.com/office/drawing/2014/main" id="{2BF81834-6B81-41A3-8E49-51BCBC330CD1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2" name="양쪽 모서리가 둥근 사각형 26">
                <a:extLst>
                  <a:ext uri="{FF2B5EF4-FFF2-40B4-BE49-F238E27FC236}">
                    <a16:creationId xmlns:a16="http://schemas.microsoft.com/office/drawing/2014/main" id="{44EFD748-247D-439F-BA4B-AE942821432C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23" name="타원형 설명선 34">
                <a:extLst>
                  <a:ext uri="{FF2B5EF4-FFF2-40B4-BE49-F238E27FC236}">
                    <a16:creationId xmlns:a16="http://schemas.microsoft.com/office/drawing/2014/main" id="{D6EA4868-705C-4E7C-9F54-2F4F6038BC14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20" name="그래픽 19" descr="그룹 브레인스토밍">
              <a:extLst>
                <a:ext uri="{FF2B5EF4-FFF2-40B4-BE49-F238E27FC236}">
                  <a16:creationId xmlns:a16="http://schemas.microsoft.com/office/drawing/2014/main" id="{1C98300D-458B-4EDF-AC85-C87578898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76" y="2090747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87" y="2090747"/>
            <a:ext cx="6473763" cy="35437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60" y="2090747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687" y="2090748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716" y="2086953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70" y="2388243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36" y="2388243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22" y="1710453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11" y="2376498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35" y="2383093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409</Words>
  <Application>Microsoft Office PowerPoint</Application>
  <PresentationFormat>와이드스크린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나눔스퀘어 Bold</vt:lpstr>
      <vt:lpstr>나눔스퀘어 ExtraBold</vt:lpstr>
      <vt:lpstr>나눔고딕 ExtraBold</vt:lpstr>
      <vt:lpstr>나눔바른고딕</vt:lpstr>
      <vt:lpstr>여기어때 잘난체 OTF</vt:lpstr>
      <vt:lpstr>Abadi Extra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175</cp:revision>
  <dcterms:created xsi:type="dcterms:W3CDTF">2019-07-23T10:25:40Z</dcterms:created>
  <dcterms:modified xsi:type="dcterms:W3CDTF">2019-08-19T12:03:34Z</dcterms:modified>
</cp:coreProperties>
</file>